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99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2F80-9D49-454A-9D84-D5F62365E5F7}" type="datetimeFigureOut">
              <a:rPr lang="en-US" smtClean="0"/>
              <a:t>4/14/2013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EB223-DC37-4CB4-83DA-57DAA8CF5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286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2F80-9D49-454A-9D84-D5F62365E5F7}" type="datetimeFigureOut">
              <a:rPr lang="en-US" smtClean="0"/>
              <a:t>4/14/2013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EB223-DC37-4CB4-83DA-57DAA8CF5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670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2F80-9D49-454A-9D84-D5F62365E5F7}" type="datetimeFigureOut">
              <a:rPr lang="en-US" smtClean="0"/>
              <a:t>4/14/2013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EB223-DC37-4CB4-83DA-57DAA8CF5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182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2F80-9D49-454A-9D84-D5F62365E5F7}" type="datetimeFigureOut">
              <a:rPr lang="en-US" smtClean="0"/>
              <a:t>4/14/2013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EB223-DC37-4CB4-83DA-57DAA8CF5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397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2F80-9D49-454A-9D84-D5F62365E5F7}" type="datetimeFigureOut">
              <a:rPr lang="en-US" smtClean="0"/>
              <a:t>4/14/2013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EB223-DC37-4CB4-83DA-57DAA8CF5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768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2F80-9D49-454A-9D84-D5F62365E5F7}" type="datetimeFigureOut">
              <a:rPr lang="en-US" smtClean="0"/>
              <a:t>4/14/2013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EB223-DC37-4CB4-83DA-57DAA8CF5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001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2F80-9D49-454A-9D84-D5F62365E5F7}" type="datetimeFigureOut">
              <a:rPr lang="en-US" smtClean="0"/>
              <a:t>4/14/2013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EB223-DC37-4CB4-83DA-57DAA8CF5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793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2F80-9D49-454A-9D84-D5F62365E5F7}" type="datetimeFigureOut">
              <a:rPr lang="en-US" smtClean="0"/>
              <a:t>4/14/2013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EB223-DC37-4CB4-83DA-57DAA8CF5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988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2F80-9D49-454A-9D84-D5F62365E5F7}" type="datetimeFigureOut">
              <a:rPr lang="en-US" smtClean="0"/>
              <a:t>4/14/2013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EB223-DC37-4CB4-83DA-57DAA8CF5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816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2F80-9D49-454A-9D84-D5F62365E5F7}" type="datetimeFigureOut">
              <a:rPr lang="en-US" smtClean="0"/>
              <a:t>4/14/2013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EB223-DC37-4CB4-83DA-57DAA8CF5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123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2F80-9D49-454A-9D84-D5F62365E5F7}" type="datetimeFigureOut">
              <a:rPr lang="en-US" smtClean="0"/>
              <a:t>4/14/2013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EB223-DC37-4CB4-83DA-57DAA8CF5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61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12F80-9D49-454A-9D84-D5F62365E5F7}" type="datetimeFigureOut">
              <a:rPr lang="en-US" smtClean="0"/>
              <a:t>4/14/2013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EB223-DC37-4CB4-83DA-57DAA8CF5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32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MG-Professional Career\Library\Physics\Chauncey Starr\Pake Prize Material\Talk Material\Photos\IMAGE001 fix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0631"/>
            <a:ext cx="8633589" cy="592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756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PMG-Professional Career\Library\Physics\Chauncey Starr\Pake Prize Material\Talk Material\Photos\IMAGE002fi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5677"/>
            <a:ext cx="5181600" cy="6546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223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PMG-Professional Career\Library\Physics\Chauncey Starr\Pake Prize Material\Talk Material\Photos\IMAGE003fix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42461"/>
            <a:ext cx="4876800" cy="657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784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PMG-Professional Career\Library\Physics\Chauncey Starr\Pake Prize Material\Talk Material\Photos\IMAGE004fix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86732"/>
            <a:ext cx="4876800" cy="648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896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PMG-Professional Career\Library\Physics\Chauncey Starr\Pake Prize Material\Talk Material\Photos\IMAGE005fi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39" y="1447799"/>
            <a:ext cx="8547261" cy="395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547749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9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Blank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W2AGZ Technologies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Michael Grant</dc:creator>
  <cp:lastModifiedBy>Paul Michael Grant</cp:lastModifiedBy>
  <cp:revision>1</cp:revision>
  <dcterms:created xsi:type="dcterms:W3CDTF">2013-04-15T06:32:53Z</dcterms:created>
  <dcterms:modified xsi:type="dcterms:W3CDTF">2013-04-15T06:42:45Z</dcterms:modified>
</cp:coreProperties>
</file>