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7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8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9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6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01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9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8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1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2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12F80-9D49-454A-9D84-D5F62365E5F7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EB223-DC37-4CB4-83DA-57DAA8CF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3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1738"/>
            <a:ext cx="8154145" cy="110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38" y="3871913"/>
            <a:ext cx="8359462" cy="85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52" y="5029200"/>
            <a:ext cx="8459491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070" y="503238"/>
            <a:ext cx="4179730" cy="1401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Pre-EPRI Publications of Chauncey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1"/>
            <a:ext cx="3244446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175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32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Some Pre-EPRI Publications of Chauncey</vt:lpstr>
    </vt:vector>
  </TitlesOfParts>
  <Company>W2AGZ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Pre-EPRI Publications of Chauncey</dc:title>
  <dc:creator>Paul Michael Grant</dc:creator>
  <cp:lastModifiedBy>Paul Michael Grant</cp:lastModifiedBy>
  <cp:revision>2</cp:revision>
  <dcterms:created xsi:type="dcterms:W3CDTF">2015-04-17T16:30:48Z</dcterms:created>
  <dcterms:modified xsi:type="dcterms:W3CDTF">2015-04-17T17:02:51Z</dcterms:modified>
</cp:coreProperties>
</file>