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4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9C65B-352D-4C77-A6EF-258CAE4B0241}" type="datetimeFigureOut">
              <a:rPr lang="en-US"/>
              <a:pPr>
                <a:defRPr/>
              </a:pPr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8BA84-E3BE-493D-8BA7-F0892A0D5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7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90079-AEC3-468F-B2DC-1A8FF977DBB5}" type="datetimeFigureOut">
              <a:rPr lang="en-US"/>
              <a:pPr>
                <a:defRPr/>
              </a:pPr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2ABB7-6950-4145-A07B-24FFE723C4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91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CF2C0-7393-4A77-8F54-6E37C6625524}" type="datetimeFigureOut">
              <a:rPr lang="en-US"/>
              <a:pPr>
                <a:defRPr/>
              </a:pPr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BB563-8EA0-4DCC-830B-B3B540021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53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968FA-56FD-4155-AF6E-22A0DD355CFB}" type="datetimeFigureOut">
              <a:rPr lang="en-US"/>
              <a:pPr>
                <a:defRPr/>
              </a:pPr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EB68F-D16E-4740-AD89-7CB475E147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83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1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02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0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0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0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0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0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BA4C1-79FE-43A4-B2B9-1BEF2375D82E}" type="datetimeFigureOut">
              <a:rPr lang="en-US"/>
              <a:pPr>
                <a:defRPr/>
              </a:pPr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7954A-B797-459D-B31B-4B6B8E9ADD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12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EF23D-857C-4D41-9AEC-97B318D7B183}" type="datetimeFigureOut">
              <a:rPr lang="en-US"/>
              <a:pPr>
                <a:defRPr/>
              </a:pPr>
              <a:t>10/28/2015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12356-A0A9-4944-8458-58527CA90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593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11" indent="0">
              <a:buNone/>
              <a:defRPr sz="2000" b="1"/>
            </a:lvl2pPr>
            <a:lvl3pPr marL="914021" indent="0">
              <a:buNone/>
              <a:defRPr sz="1800" b="1"/>
            </a:lvl3pPr>
            <a:lvl4pPr marL="1371032" indent="0">
              <a:buNone/>
              <a:defRPr sz="1600" b="1"/>
            </a:lvl4pPr>
            <a:lvl5pPr marL="1828041" indent="0">
              <a:buNone/>
              <a:defRPr sz="1600" b="1"/>
            </a:lvl5pPr>
            <a:lvl6pPr marL="2285052" indent="0">
              <a:buNone/>
              <a:defRPr sz="1600" b="1"/>
            </a:lvl6pPr>
            <a:lvl7pPr marL="2742062" indent="0">
              <a:buNone/>
              <a:defRPr sz="1600" b="1"/>
            </a:lvl7pPr>
            <a:lvl8pPr marL="3199072" indent="0">
              <a:buNone/>
              <a:defRPr sz="1600" b="1"/>
            </a:lvl8pPr>
            <a:lvl9pPr marL="365608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11" indent="0">
              <a:buNone/>
              <a:defRPr sz="2000" b="1"/>
            </a:lvl2pPr>
            <a:lvl3pPr marL="914021" indent="0">
              <a:buNone/>
              <a:defRPr sz="1800" b="1"/>
            </a:lvl3pPr>
            <a:lvl4pPr marL="1371032" indent="0">
              <a:buNone/>
              <a:defRPr sz="1600" b="1"/>
            </a:lvl4pPr>
            <a:lvl5pPr marL="1828041" indent="0">
              <a:buNone/>
              <a:defRPr sz="1600" b="1"/>
            </a:lvl5pPr>
            <a:lvl6pPr marL="2285052" indent="0">
              <a:buNone/>
              <a:defRPr sz="1600" b="1"/>
            </a:lvl6pPr>
            <a:lvl7pPr marL="2742062" indent="0">
              <a:buNone/>
              <a:defRPr sz="1600" b="1"/>
            </a:lvl7pPr>
            <a:lvl8pPr marL="3199072" indent="0">
              <a:buNone/>
              <a:defRPr sz="1600" b="1"/>
            </a:lvl8pPr>
            <a:lvl9pPr marL="365608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0190F-300C-40F3-999D-E9259EE731E9}" type="datetimeFigureOut">
              <a:rPr lang="en-US"/>
              <a:pPr>
                <a:defRPr/>
              </a:pPr>
              <a:t>10/28/2015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56AEE-06E1-43B7-A12B-1E924EF224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546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6DDD5-84F3-4828-AB87-71942A3A937F}" type="datetimeFigureOut">
              <a:rPr lang="en-US"/>
              <a:pPr>
                <a:defRPr/>
              </a:pPr>
              <a:t>10/28/2015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994D3-FD8F-40EB-8760-069F3172E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88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565A7-E806-42B6-89DE-03DC9961A6AE}" type="datetimeFigureOut">
              <a:rPr lang="en-US"/>
              <a:pPr>
                <a:defRPr/>
              </a:pPr>
              <a:t>10/28/2015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E53EA-841E-45F7-81A2-3030F7591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80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4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11" indent="0">
              <a:buNone/>
              <a:defRPr sz="1200"/>
            </a:lvl2pPr>
            <a:lvl3pPr marL="914021" indent="0">
              <a:buNone/>
              <a:defRPr sz="1000"/>
            </a:lvl3pPr>
            <a:lvl4pPr marL="1371032" indent="0">
              <a:buNone/>
              <a:defRPr sz="900"/>
            </a:lvl4pPr>
            <a:lvl5pPr marL="1828041" indent="0">
              <a:buNone/>
              <a:defRPr sz="900"/>
            </a:lvl5pPr>
            <a:lvl6pPr marL="2285052" indent="0">
              <a:buNone/>
              <a:defRPr sz="900"/>
            </a:lvl6pPr>
            <a:lvl7pPr marL="2742062" indent="0">
              <a:buNone/>
              <a:defRPr sz="900"/>
            </a:lvl7pPr>
            <a:lvl8pPr marL="3199072" indent="0">
              <a:buNone/>
              <a:defRPr sz="900"/>
            </a:lvl8pPr>
            <a:lvl9pPr marL="365608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6CF55-484A-412B-A531-C777F3223642}" type="datetimeFigureOut">
              <a:rPr lang="en-US"/>
              <a:pPr>
                <a:defRPr/>
              </a:pPr>
              <a:t>10/28/2015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26B53-7F12-445F-B001-DAA7D2207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79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011" indent="0">
              <a:buNone/>
              <a:defRPr sz="2800"/>
            </a:lvl2pPr>
            <a:lvl3pPr marL="914021" indent="0">
              <a:buNone/>
              <a:defRPr sz="2400"/>
            </a:lvl3pPr>
            <a:lvl4pPr marL="1371032" indent="0">
              <a:buNone/>
              <a:defRPr sz="2000"/>
            </a:lvl4pPr>
            <a:lvl5pPr marL="1828041" indent="0">
              <a:buNone/>
              <a:defRPr sz="2000"/>
            </a:lvl5pPr>
            <a:lvl6pPr marL="2285052" indent="0">
              <a:buNone/>
              <a:defRPr sz="2000"/>
            </a:lvl6pPr>
            <a:lvl7pPr marL="2742062" indent="0">
              <a:buNone/>
              <a:defRPr sz="2000"/>
            </a:lvl7pPr>
            <a:lvl8pPr marL="3199072" indent="0">
              <a:buNone/>
              <a:defRPr sz="2000"/>
            </a:lvl8pPr>
            <a:lvl9pPr marL="3656083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11" indent="0">
              <a:buNone/>
              <a:defRPr sz="1200"/>
            </a:lvl2pPr>
            <a:lvl3pPr marL="914021" indent="0">
              <a:buNone/>
              <a:defRPr sz="1000"/>
            </a:lvl3pPr>
            <a:lvl4pPr marL="1371032" indent="0">
              <a:buNone/>
              <a:defRPr sz="900"/>
            </a:lvl4pPr>
            <a:lvl5pPr marL="1828041" indent="0">
              <a:buNone/>
              <a:defRPr sz="900"/>
            </a:lvl5pPr>
            <a:lvl6pPr marL="2285052" indent="0">
              <a:buNone/>
              <a:defRPr sz="900"/>
            </a:lvl6pPr>
            <a:lvl7pPr marL="2742062" indent="0">
              <a:buNone/>
              <a:defRPr sz="900"/>
            </a:lvl7pPr>
            <a:lvl8pPr marL="3199072" indent="0">
              <a:buNone/>
              <a:defRPr sz="900"/>
            </a:lvl8pPr>
            <a:lvl9pPr marL="3656083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96F93-9BD5-49EA-9D8E-7C9F182E7373}" type="datetimeFigureOut">
              <a:rPr lang="en-US"/>
              <a:pPr>
                <a:defRPr/>
              </a:pPr>
              <a:t>10/28/2015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B0F7D-6CCB-4E2D-BF9E-7E1AB2C36D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367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0" tIns="45702" rIns="91400" bIns="457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3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00" tIns="45702" rIns="91400" bIns="457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00" tIns="45702" rIns="91400" bIns="45702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4021">
              <a:defRPr/>
            </a:pPr>
            <a:fld id="{1A1262C2-F890-4994-A426-4FD9DC61F5B9}" type="datetimeFigureOut">
              <a:rPr lang="en-US"/>
              <a:pPr defTabSz="914021">
                <a:defRPr/>
              </a:pPr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00" tIns="45702" rIns="91400" bIns="45702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4021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00" tIns="45702" rIns="91400" bIns="45702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 defTabSz="914021">
              <a:defRPr/>
            </a:pPr>
            <a:fld id="{8B07A8F6-C8DB-42A8-AEAB-EAC351533417}" type="slidenum">
              <a:rPr lang="en-US"/>
              <a:pPr defTabSz="914021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004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01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02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0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041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758" indent="-34275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42" indent="-28563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28" indent="-22850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537" indent="-22850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547" indent="-22850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558" indent="-228506" algn="l" defTabSz="91402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568" indent="-228506" algn="l" defTabSz="91402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579" indent="-228506" algn="l" defTabSz="91402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589" indent="-228506" algn="l" defTabSz="91402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0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11" algn="l" defTabSz="9140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21" algn="l" defTabSz="9140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032" algn="l" defTabSz="9140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041" algn="l" defTabSz="9140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052" algn="l" defTabSz="9140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062" algn="l" defTabSz="9140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072" algn="l" defTabSz="9140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083" algn="l" defTabSz="91402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3600" b="1" dirty="0" smtClean="0"/>
              <a:t>12-Year Old </a:t>
            </a:r>
            <a:r>
              <a:rPr lang="en-US" sz="3600" b="1" u="sng" dirty="0" smtClean="0"/>
              <a:t>Devin Grant’s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“ Big Data” Homework Assignment</a:t>
            </a:r>
            <a:endParaRPr lang="en-US" sz="3600" b="1" dirty="0"/>
          </a:p>
        </p:txBody>
      </p:sp>
      <p:pic>
        <p:nvPicPr>
          <p:cNvPr id="3" name="Picture 2" descr="E:\PMG-Personal Life\Grant Family Directory\The Family\Devin J Grant\Devin &amp; IBM Car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43000"/>
            <a:ext cx="32004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505200" y="1371600"/>
            <a:ext cx="56388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How many of </a:t>
            </a:r>
            <a:r>
              <a:rPr lang="en-US" sz="2800" dirty="0" err="1" smtClean="0">
                <a:solidFill>
                  <a:prstClr val="black"/>
                </a:solidFill>
              </a:rPr>
              <a:t>GrandPa’s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r>
              <a:rPr lang="en-US" sz="2800" i="1" dirty="0" smtClean="0">
                <a:solidFill>
                  <a:prstClr val="black"/>
                </a:solidFill>
              </a:rPr>
              <a:t>really silly</a:t>
            </a:r>
            <a:r>
              <a:rPr lang="en-US" sz="2800" dirty="0" smtClean="0">
                <a:solidFill>
                  <a:prstClr val="black"/>
                </a:solidFill>
              </a:rPr>
              <a:t> 1953 IBM Punched Cards does it take...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...to fill up a 32 gig iPhone?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prstClr val="black"/>
                </a:solidFill>
              </a:rPr>
              <a:t>Well?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prstClr val="black"/>
                </a:solidFill>
              </a:rPr>
              <a:t>A stack about 30 miles high</a:t>
            </a:r>
            <a:r>
              <a:rPr lang="en-US" sz="2800" b="1" dirty="0" smtClean="0">
                <a:solidFill>
                  <a:prstClr val="black"/>
                </a:solidFill>
              </a:rPr>
              <a:t>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prstClr val="black"/>
                </a:solidFill>
              </a:rPr>
              <a:t>&gt; 3000 miles in a 4 TB home cloud!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prstClr val="black"/>
                </a:solidFill>
              </a:rPr>
              <a:t>Wow!</a:t>
            </a:r>
            <a:r>
              <a:rPr lang="en-US" sz="2800" b="1" baseline="30000" dirty="0" smtClean="0">
                <a:solidFill>
                  <a:srgbClr val="FF0000"/>
                </a:solidFill>
              </a:rPr>
              <a:t>* 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/>
              <a:t>That’s really </a:t>
            </a:r>
            <a:r>
              <a:rPr lang="en-US" sz="3200" b="1" dirty="0" smtClean="0"/>
              <a:t>“</a:t>
            </a:r>
            <a:r>
              <a:rPr lang="en-US" sz="3600" b="1" dirty="0" smtClean="0">
                <a:solidFill>
                  <a:srgbClr val="FF0000"/>
                </a:solidFill>
              </a:rPr>
              <a:t>Big Data</a:t>
            </a:r>
            <a:r>
              <a:rPr lang="en-US" sz="3200" b="1" dirty="0" smtClean="0">
                <a:solidFill>
                  <a:srgbClr val="FF0000"/>
                </a:solidFill>
              </a:rPr>
              <a:t>! </a:t>
            </a:r>
            <a:r>
              <a:rPr lang="en-US" sz="3200" b="1" dirty="0" smtClean="0"/>
              <a:t>”</a:t>
            </a: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61223" y="5105400"/>
            <a:ext cx="653037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prstClr val="black"/>
                </a:solidFill>
              </a:rPr>
              <a:t>So What’s Next?</a:t>
            </a:r>
          </a:p>
          <a:p>
            <a:pPr algn="ctr"/>
            <a:r>
              <a:rPr lang="en-US" sz="3200" b="1" dirty="0" smtClean="0">
                <a:solidFill>
                  <a:prstClr val="black"/>
                </a:solidFill>
              </a:rPr>
              <a:t>Putting Your 1’s &amp; 0’s in a Black Hole?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5824954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>
                <a:solidFill>
                  <a:srgbClr val="FF0000"/>
                </a:solidFill>
              </a:rPr>
              <a:t>Assumptions: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prstClr val="black"/>
                </a:solidFill>
              </a:rPr>
              <a:t>120 bytes/card</a:t>
            </a:r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prstClr val="black"/>
                </a:solidFill>
              </a:rPr>
              <a:t>Thickness = 0.007 inches</a:t>
            </a:r>
            <a:endParaRPr lang="en-US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83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build="p"/>
      <p:bldP spid="9" grpId="0"/>
    </p:bldLst>
  </p:timing>
</p:sld>
</file>

<file path=ppt/theme/theme1.xml><?xml version="1.0" encoding="utf-8"?>
<a:theme xmlns:a="http://schemas.openxmlformats.org/drawingml/2006/main" name="3_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1984</TotalTime>
  <Words>78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3_Blank</vt:lpstr>
      <vt:lpstr>12-Year Old Devin Grant’s “ Big Data” Homework Assignment</vt:lpstr>
    </vt:vector>
  </TitlesOfParts>
  <Company>W2AGZ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12-Year Old Devin Grant’s “ Big Data” Homework</dc:title>
  <dc:creator>Paul Michael Grant</dc:creator>
  <cp:lastModifiedBy>Paul Michael Grant</cp:lastModifiedBy>
  <cp:revision>8</cp:revision>
  <cp:lastPrinted>2015-10-29T03:01:08Z</cp:lastPrinted>
  <dcterms:created xsi:type="dcterms:W3CDTF">2014-11-21T21:01:37Z</dcterms:created>
  <dcterms:modified xsi:type="dcterms:W3CDTF">2015-10-29T03:11:07Z</dcterms:modified>
</cp:coreProperties>
</file>